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8" r:id="rId2"/>
    <p:sldId id="258" r:id="rId3"/>
    <p:sldId id="259" r:id="rId4"/>
    <p:sldId id="269" r:id="rId5"/>
    <p:sldId id="270" r:id="rId6"/>
    <p:sldId id="271" r:id="rId7"/>
    <p:sldId id="272" r:id="rId8"/>
    <p:sldId id="260" r:id="rId9"/>
    <p:sldId id="261" r:id="rId10"/>
    <p:sldId id="262" r:id="rId11"/>
    <p:sldId id="263" r:id="rId12"/>
    <p:sldId id="273" r:id="rId13"/>
    <p:sldId id="298" r:id="rId14"/>
    <p:sldId id="299" r:id="rId15"/>
    <p:sldId id="289" r:id="rId16"/>
    <p:sldId id="286" r:id="rId17"/>
    <p:sldId id="301" r:id="rId18"/>
    <p:sldId id="302" r:id="rId19"/>
    <p:sldId id="290" r:id="rId20"/>
    <p:sldId id="297" r:id="rId21"/>
    <p:sldId id="295" r:id="rId22"/>
    <p:sldId id="296" r:id="rId23"/>
    <p:sldId id="30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49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29A1CF-ACB9-40D6-82A6-1309FF842E65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CD8E0D-A7ED-4B0D-8F7F-5F64B1475760}">
      <dgm:prSet phldrT="[Text]"/>
      <dgm:spPr>
        <a:xfrm rot="5400000">
          <a:off x="-120358" y="123527"/>
          <a:ext cx="802387" cy="561671"/>
        </a:xfrm>
        <a:prstGeom prst="chevron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</a:t>
          </a:r>
        </a:p>
      </dgm:t>
    </dgm:pt>
    <dgm:pt modelId="{9B8FFE87-2812-4846-98C1-741D456C6CF3}" type="parTrans" cxnId="{5A0E9B67-54F8-4A9C-866B-2ED0723F03BA}">
      <dgm:prSet/>
      <dgm:spPr/>
      <dgm:t>
        <a:bodyPr/>
        <a:lstStyle/>
        <a:p>
          <a:endParaRPr lang="en-US"/>
        </a:p>
      </dgm:t>
    </dgm:pt>
    <dgm:pt modelId="{287FE3D8-ADCC-412C-B2E7-2BB09638FFAC}" type="sibTrans" cxnId="{5A0E9B67-54F8-4A9C-866B-2ED0723F03BA}">
      <dgm:prSet/>
      <dgm:spPr/>
      <dgm:t>
        <a:bodyPr/>
        <a:lstStyle/>
        <a:p>
          <a:endParaRPr lang="en-US"/>
        </a:p>
      </dgm:t>
    </dgm:pt>
    <dgm:pt modelId="{4A02D740-3316-4F52-8201-F4B8D4F36B5F}">
      <dgm:prSet phldrT="[Text]"/>
      <dgm:spPr>
        <a:xfrm rot="5400000">
          <a:off x="-120358" y="841953"/>
          <a:ext cx="802387" cy="561671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</a:t>
          </a:r>
        </a:p>
      </dgm:t>
    </dgm:pt>
    <dgm:pt modelId="{F30BB269-E103-4F1B-8A9D-29C4957DE71E}" type="parTrans" cxnId="{F105B0F9-2744-4BAD-B0AF-16A34418E5B1}">
      <dgm:prSet/>
      <dgm:spPr/>
      <dgm:t>
        <a:bodyPr/>
        <a:lstStyle/>
        <a:p>
          <a:endParaRPr lang="en-US"/>
        </a:p>
      </dgm:t>
    </dgm:pt>
    <dgm:pt modelId="{0ECAF063-AB70-4BD8-99E8-58467D2ACB62}" type="sibTrans" cxnId="{F105B0F9-2744-4BAD-B0AF-16A34418E5B1}">
      <dgm:prSet/>
      <dgm:spPr/>
      <dgm:t>
        <a:bodyPr/>
        <a:lstStyle/>
        <a:p>
          <a:endParaRPr lang="en-US"/>
        </a:p>
      </dgm:t>
    </dgm:pt>
    <dgm:pt modelId="{05301FF7-8675-4828-A34A-7B248B6DF3AE}">
      <dgm:prSet phldrT="[Text]"/>
      <dgm:spPr>
        <a:xfrm rot="5400000">
          <a:off x="-120358" y="1560379"/>
          <a:ext cx="802387" cy="561671"/>
        </a:xfrm>
        <a:prstGeom prst="chevron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3</a:t>
          </a:r>
        </a:p>
      </dgm:t>
    </dgm:pt>
    <dgm:pt modelId="{C273BE2B-D5A7-4A92-AC53-0D06EE18C86A}" type="parTrans" cxnId="{E413D42E-178A-4F9F-82A4-C669A96C105A}">
      <dgm:prSet/>
      <dgm:spPr/>
      <dgm:t>
        <a:bodyPr/>
        <a:lstStyle/>
        <a:p>
          <a:endParaRPr lang="en-US"/>
        </a:p>
      </dgm:t>
    </dgm:pt>
    <dgm:pt modelId="{56305FA9-40D5-480D-8FD7-BF79648B10E8}" type="sibTrans" cxnId="{E413D42E-178A-4F9F-82A4-C669A96C105A}">
      <dgm:prSet/>
      <dgm:spPr/>
      <dgm:t>
        <a:bodyPr/>
        <a:lstStyle/>
        <a:p>
          <a:endParaRPr lang="en-US"/>
        </a:p>
      </dgm:t>
    </dgm:pt>
    <dgm:pt modelId="{1EDD2E05-40C8-40D2-8081-ACF3C1B81F8C}">
      <dgm:prSet phldrT="[Text]"/>
      <dgm:spPr>
        <a:xfrm rot="5400000">
          <a:off x="-120358" y="2278805"/>
          <a:ext cx="802387" cy="561671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gm:t>
    </dgm:pt>
    <dgm:pt modelId="{25A3AB95-E0F2-4587-8CE0-6ACE578D1333}" type="parTrans" cxnId="{B28241B9-8DDB-4A54-B392-449DCC6C71E6}">
      <dgm:prSet/>
      <dgm:spPr/>
      <dgm:t>
        <a:bodyPr/>
        <a:lstStyle/>
        <a:p>
          <a:endParaRPr lang="en-US"/>
        </a:p>
      </dgm:t>
    </dgm:pt>
    <dgm:pt modelId="{B952A8B0-FED6-4828-9004-46C249CD191B}" type="sibTrans" cxnId="{B28241B9-8DDB-4A54-B392-449DCC6C71E6}">
      <dgm:prSet/>
      <dgm:spPr/>
      <dgm:t>
        <a:bodyPr/>
        <a:lstStyle/>
        <a:p>
          <a:endParaRPr lang="en-US"/>
        </a:p>
      </dgm:t>
    </dgm:pt>
    <dgm:pt modelId="{240DEDAB-7452-4FBC-9710-C4290C098DD3}">
      <dgm:prSet/>
      <dgm:spPr>
        <a:xfrm rot="5400000">
          <a:off x="4157736" y="-3592895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Giới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thiệu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thành viên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EE2E3B7-52BD-4B70-AA99-0C1BD30D0DF2}" type="parTrans" cxnId="{901D9E09-8F83-4237-ABEB-6290B9ABA192}">
      <dgm:prSet/>
      <dgm:spPr/>
      <dgm:t>
        <a:bodyPr/>
        <a:lstStyle/>
        <a:p>
          <a:endParaRPr lang="en-US"/>
        </a:p>
      </dgm:t>
    </dgm:pt>
    <dgm:pt modelId="{1BD9BD56-3DCF-4A2E-B5EA-45D3E9CD05D7}" type="sibTrans" cxnId="{901D9E09-8F83-4237-ABEB-6290B9ABA192}">
      <dgm:prSet/>
      <dgm:spPr/>
      <dgm:t>
        <a:bodyPr/>
        <a:lstStyle/>
        <a:p>
          <a:endParaRPr lang="en-US"/>
        </a:p>
      </dgm:t>
    </dgm:pt>
    <dgm:pt modelId="{B466E6AE-2A53-421F-B094-3F207BDF321D}">
      <dgm:prSet/>
      <dgm:spPr>
        <a:xfrm rot="5400000">
          <a:off x="4157736" y="-2874469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Giới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thiệu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đề tài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FBAD9C31-2B6E-4C9F-948E-64BA992F418D}" type="parTrans" cxnId="{780063C5-CEDC-4BFA-AA3F-D85620A2A958}">
      <dgm:prSet/>
      <dgm:spPr/>
      <dgm:t>
        <a:bodyPr/>
        <a:lstStyle/>
        <a:p>
          <a:endParaRPr lang="en-US"/>
        </a:p>
      </dgm:t>
    </dgm:pt>
    <dgm:pt modelId="{6B4A441B-8E87-4597-9C1E-3CA228C9D9EE}" type="sibTrans" cxnId="{780063C5-CEDC-4BFA-AA3F-D85620A2A958}">
      <dgm:prSet/>
      <dgm:spPr/>
      <dgm:t>
        <a:bodyPr/>
        <a:lstStyle/>
        <a:p>
          <a:endParaRPr lang="en-US"/>
        </a:p>
      </dgm:t>
    </dgm:pt>
    <dgm:pt modelId="{58E55CB0-4DC4-4978-9AA4-40EFFC47F62D}">
      <dgm:prSet/>
      <dgm:spPr>
        <a:xfrm rot="5400000">
          <a:off x="4157736" y="-2156043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Khảo sát, phân tích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720EC27-0354-4DB2-8FC4-8A611249ABF5}" type="parTrans" cxnId="{3DA12BAD-214B-4987-8E4D-2E53CA9193D8}">
      <dgm:prSet/>
      <dgm:spPr/>
      <dgm:t>
        <a:bodyPr/>
        <a:lstStyle/>
        <a:p>
          <a:endParaRPr lang="en-US"/>
        </a:p>
      </dgm:t>
    </dgm:pt>
    <dgm:pt modelId="{6FE66C77-DB22-4978-BA4F-022CAA5B70B0}" type="sibTrans" cxnId="{3DA12BAD-214B-4987-8E4D-2E53CA9193D8}">
      <dgm:prSet/>
      <dgm:spPr/>
      <dgm:t>
        <a:bodyPr/>
        <a:lstStyle/>
        <a:p>
          <a:endParaRPr lang="en-US"/>
        </a:p>
      </dgm:t>
    </dgm:pt>
    <dgm:pt modelId="{2852E12F-98FE-4B31-BB9F-E9F06E59C802}">
      <dgm:prSet/>
      <dgm:spPr>
        <a:xfrm rot="5400000">
          <a:off x="4157736" y="-1437617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Thiết kế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205603F-9DB1-453D-AE9A-5BC5B1CFA4A3}" type="parTrans" cxnId="{1DE8D719-40C2-4E14-80E4-527B395D937E}">
      <dgm:prSet/>
      <dgm:spPr/>
      <dgm:t>
        <a:bodyPr/>
        <a:lstStyle/>
        <a:p>
          <a:endParaRPr lang="en-US"/>
        </a:p>
      </dgm:t>
    </dgm:pt>
    <dgm:pt modelId="{EB777484-8E4E-4D6D-B411-22945E625E10}" type="sibTrans" cxnId="{1DE8D719-40C2-4E14-80E4-527B395D937E}">
      <dgm:prSet/>
      <dgm:spPr/>
      <dgm:t>
        <a:bodyPr/>
        <a:lstStyle/>
        <a:p>
          <a:endParaRPr lang="en-US"/>
        </a:p>
      </dgm:t>
    </dgm:pt>
    <dgm:pt modelId="{9235ABE8-5E0D-4F1A-AEDE-EE4AE618A626}">
      <dgm:prSet phldrT="[Text]"/>
      <dgm:spPr>
        <a:xfrm rot="5400000">
          <a:off x="-120358" y="2997231"/>
          <a:ext cx="802387" cy="561671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b="1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+mn-cs"/>
            </a:rPr>
            <a:t>5</a:t>
          </a:r>
          <a:endParaRPr lang="en-US" b="1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3B5C9A9-D54F-4E3C-B172-8114114A1ED1}" type="parTrans" cxnId="{41F43BDF-8B51-49F9-A074-39D40E5ECBE7}">
      <dgm:prSet/>
      <dgm:spPr/>
      <dgm:t>
        <a:bodyPr/>
        <a:lstStyle/>
        <a:p>
          <a:endParaRPr lang="en-US"/>
        </a:p>
      </dgm:t>
    </dgm:pt>
    <dgm:pt modelId="{DA36901C-53A5-46EE-AECE-C0F8B5436383}" type="sibTrans" cxnId="{41F43BDF-8B51-49F9-A074-39D40E5ECBE7}">
      <dgm:prSet/>
      <dgm:spPr/>
      <dgm:t>
        <a:bodyPr/>
        <a:lstStyle/>
        <a:p>
          <a:endParaRPr lang="en-US"/>
        </a:p>
      </dgm:t>
    </dgm:pt>
    <dgm:pt modelId="{966082C1-ED94-492A-8F92-C81FCD4F73A6}">
      <dgm:prSet/>
      <dgm:spPr>
        <a:xfrm rot="5400000">
          <a:off x="4157736" y="-719191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Thực hiện 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A823044F-128A-4AE1-9444-7D6273D1B9A6}" type="parTrans" cxnId="{3331D6DC-7D73-4202-B730-AC0C22A36637}">
      <dgm:prSet/>
      <dgm:spPr/>
      <dgm:t>
        <a:bodyPr/>
        <a:lstStyle/>
        <a:p>
          <a:endParaRPr lang="en-US"/>
        </a:p>
      </dgm:t>
    </dgm:pt>
    <dgm:pt modelId="{31531F56-E166-4B39-AE6A-8AC4D5847A9D}" type="sibTrans" cxnId="{3331D6DC-7D73-4202-B730-AC0C22A36637}">
      <dgm:prSet/>
      <dgm:spPr/>
      <dgm:t>
        <a:bodyPr/>
        <a:lstStyle/>
        <a:p>
          <a:endParaRPr lang="en-US"/>
        </a:p>
      </dgm:t>
    </dgm:pt>
    <dgm:pt modelId="{0FEAE4BE-AAED-4C14-B95D-62EABCAF6F9F}">
      <dgm:prSet phldrT="[Text]"/>
      <dgm:spPr>
        <a:xfrm rot="5400000">
          <a:off x="-120358" y="3715657"/>
          <a:ext cx="802387" cy="561671"/>
        </a:xfrm>
        <a:prstGeom prst="chevron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b="1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+mn-cs"/>
            </a:rPr>
            <a:t>6</a:t>
          </a:r>
          <a:endParaRPr lang="en-US" b="1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2D114B9-9A38-4E6F-BA18-71FA88B9D76E}" type="parTrans" cxnId="{24660EFC-9BD4-49DD-A396-CADFCCD6A488}">
      <dgm:prSet/>
      <dgm:spPr/>
      <dgm:t>
        <a:bodyPr/>
        <a:lstStyle/>
        <a:p>
          <a:endParaRPr lang="en-US"/>
        </a:p>
      </dgm:t>
    </dgm:pt>
    <dgm:pt modelId="{A19124DB-2E43-4BFD-83EB-169C3E897853}" type="sibTrans" cxnId="{24660EFC-9BD4-49DD-A396-CADFCCD6A488}">
      <dgm:prSet/>
      <dgm:spPr/>
      <dgm:t>
        <a:bodyPr/>
        <a:lstStyle/>
        <a:p>
          <a:endParaRPr lang="en-US"/>
        </a:p>
      </dgm:t>
    </dgm:pt>
    <dgm:pt modelId="{BA2B37CC-0FDB-48B7-8456-B2D1CAA4E5F5}">
      <dgm:prSet/>
      <dgm:spPr>
        <a:xfrm rot="5400000">
          <a:off x="4157736" y="-765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Demo </a:t>
          </a:r>
          <a:r>
            <a:rPr lang="vi-VN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dự án 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3DF93E9-937E-432B-8D27-B5ED1F1FA570}" type="parTrans" cxnId="{7D7866FB-27A8-4788-B159-CC86C93CEEF5}">
      <dgm:prSet/>
      <dgm:spPr/>
      <dgm:t>
        <a:bodyPr/>
        <a:lstStyle/>
        <a:p>
          <a:endParaRPr lang="en-US"/>
        </a:p>
      </dgm:t>
    </dgm:pt>
    <dgm:pt modelId="{4DF550BD-53E3-44C7-BD32-713A1048A447}" type="sibTrans" cxnId="{7D7866FB-27A8-4788-B159-CC86C93CEEF5}">
      <dgm:prSet/>
      <dgm:spPr/>
      <dgm:t>
        <a:bodyPr/>
        <a:lstStyle/>
        <a:p>
          <a:endParaRPr lang="en-US"/>
        </a:p>
      </dgm:t>
    </dgm:pt>
    <dgm:pt modelId="{7F81895B-3DA8-422F-9EED-6F14952D9D96}">
      <dgm:prSet phldrT="[Text]"/>
      <dgm:spPr>
        <a:xfrm rot="5400000">
          <a:off x="-120358" y="4434084"/>
          <a:ext cx="802387" cy="561671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7</a:t>
          </a:r>
        </a:p>
      </dgm:t>
    </dgm:pt>
    <dgm:pt modelId="{0831CC6E-5003-40D1-80F1-D6095D6A8A66}" type="sibTrans" cxnId="{18C494CF-5000-43B1-B50A-A499B3A5015A}">
      <dgm:prSet/>
      <dgm:spPr/>
      <dgm:t>
        <a:bodyPr/>
        <a:lstStyle/>
        <a:p>
          <a:endParaRPr lang="en-US"/>
        </a:p>
      </dgm:t>
    </dgm:pt>
    <dgm:pt modelId="{A13282F9-084C-44C4-AD88-DBC353C9EA89}" type="parTrans" cxnId="{18C494CF-5000-43B1-B50A-A499B3A5015A}">
      <dgm:prSet/>
      <dgm:spPr/>
      <dgm:t>
        <a:bodyPr/>
        <a:lstStyle/>
        <a:p>
          <a:endParaRPr lang="en-US"/>
        </a:p>
      </dgm:t>
    </dgm:pt>
    <dgm:pt modelId="{4CEB1A9D-61C8-488E-8305-96BFF5C093CD}">
      <dgm:prSet/>
      <dgm:spPr>
        <a:xfrm rot="5400000">
          <a:off x="4157736" y="717661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Khó khăn- Thuận Lợi 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33C14FE-C2EE-4321-9B4E-A734408D6C2D}" type="sibTrans" cxnId="{D1EBB157-A23D-4ED5-B2A2-7DF596D4A31E}">
      <dgm:prSet/>
      <dgm:spPr/>
      <dgm:t>
        <a:bodyPr/>
        <a:lstStyle/>
        <a:p>
          <a:endParaRPr lang="en-US"/>
        </a:p>
      </dgm:t>
    </dgm:pt>
    <dgm:pt modelId="{D91DEC56-C9EE-4B84-9A2B-0EDE9EF8F4A1}" type="parTrans" cxnId="{D1EBB157-A23D-4ED5-B2A2-7DF596D4A31E}">
      <dgm:prSet/>
      <dgm:spPr/>
      <dgm:t>
        <a:bodyPr/>
        <a:lstStyle/>
        <a:p>
          <a:endParaRPr lang="en-US"/>
        </a:p>
      </dgm:t>
    </dgm:pt>
    <dgm:pt modelId="{F248A49D-7E08-47AE-BBA5-4A8C3C7BB9E2}" type="pres">
      <dgm:prSet presAssocID="{8F29A1CF-ACB9-40D6-82A6-1309FF842E6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747814-49DB-41AB-8C6E-89E9FAE075C6}" type="pres">
      <dgm:prSet presAssocID="{A0CD8E0D-A7ED-4B0D-8F7F-5F64B1475760}" presName="composite" presStyleCnt="0"/>
      <dgm:spPr/>
    </dgm:pt>
    <dgm:pt modelId="{17E7D5C5-E40E-4242-AC86-4B9607856890}" type="pres">
      <dgm:prSet presAssocID="{A0CD8E0D-A7ED-4B0D-8F7F-5F64B1475760}" presName="parentText" presStyleLbl="alignNode1" presStyleIdx="0" presStyleCnt="7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B72BE3-B627-46ED-BFE0-A29BC4CC82F0}" type="pres">
      <dgm:prSet presAssocID="{A0CD8E0D-A7ED-4B0D-8F7F-5F64B1475760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1F986D-59CE-456C-916A-C1E4D0B82C8A}" type="pres">
      <dgm:prSet presAssocID="{287FE3D8-ADCC-412C-B2E7-2BB09638FFAC}" presName="sp" presStyleCnt="0"/>
      <dgm:spPr/>
    </dgm:pt>
    <dgm:pt modelId="{E06369A5-9426-4F89-BF48-9F0E7290258B}" type="pres">
      <dgm:prSet presAssocID="{4A02D740-3316-4F52-8201-F4B8D4F36B5F}" presName="composite" presStyleCnt="0"/>
      <dgm:spPr/>
    </dgm:pt>
    <dgm:pt modelId="{D58190CB-76F0-486E-B5BA-04FC46EFEE52}" type="pres">
      <dgm:prSet presAssocID="{4A02D740-3316-4F52-8201-F4B8D4F36B5F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85B54-1473-4942-B7F0-A04E8547BFE4}" type="pres">
      <dgm:prSet presAssocID="{4A02D740-3316-4F52-8201-F4B8D4F36B5F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16A58-64AF-41FE-8309-42959840226F}" type="pres">
      <dgm:prSet presAssocID="{0ECAF063-AB70-4BD8-99E8-58467D2ACB62}" presName="sp" presStyleCnt="0"/>
      <dgm:spPr/>
    </dgm:pt>
    <dgm:pt modelId="{2F9A53C6-EB9E-4808-BB0E-960053F7E71C}" type="pres">
      <dgm:prSet presAssocID="{05301FF7-8675-4828-A34A-7B248B6DF3AE}" presName="composite" presStyleCnt="0"/>
      <dgm:spPr/>
    </dgm:pt>
    <dgm:pt modelId="{747E484E-F49C-4F75-ABD4-99BEA5324877}" type="pres">
      <dgm:prSet presAssocID="{05301FF7-8675-4828-A34A-7B248B6DF3AE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D0408-2D08-4EED-ACFE-DE2BB3A34393}" type="pres">
      <dgm:prSet presAssocID="{05301FF7-8675-4828-A34A-7B248B6DF3AE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670AE-69DA-476F-B993-4E46A2394169}" type="pres">
      <dgm:prSet presAssocID="{56305FA9-40D5-480D-8FD7-BF79648B10E8}" presName="sp" presStyleCnt="0"/>
      <dgm:spPr/>
    </dgm:pt>
    <dgm:pt modelId="{0966BDEC-C436-45F6-BB1B-34FE43568497}" type="pres">
      <dgm:prSet presAssocID="{1EDD2E05-40C8-40D2-8081-ACF3C1B81F8C}" presName="composite" presStyleCnt="0"/>
      <dgm:spPr/>
    </dgm:pt>
    <dgm:pt modelId="{9C72B6C1-7003-438E-942C-AAC8F3F0D82B}" type="pres">
      <dgm:prSet presAssocID="{1EDD2E05-40C8-40D2-8081-ACF3C1B81F8C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4ED9C-0B55-47A0-9EE5-60F2E2BAA39B}" type="pres">
      <dgm:prSet presAssocID="{1EDD2E05-40C8-40D2-8081-ACF3C1B81F8C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7BD6A3-A10D-48F1-842D-FC6546E96984}" type="pres">
      <dgm:prSet presAssocID="{B952A8B0-FED6-4828-9004-46C249CD191B}" presName="sp" presStyleCnt="0"/>
      <dgm:spPr/>
    </dgm:pt>
    <dgm:pt modelId="{0ED2369F-CE20-475C-AD75-780E5EBB3270}" type="pres">
      <dgm:prSet presAssocID="{9235ABE8-5E0D-4F1A-AEDE-EE4AE618A626}" presName="composite" presStyleCnt="0"/>
      <dgm:spPr/>
    </dgm:pt>
    <dgm:pt modelId="{9D3446DA-A417-49DE-BCF5-3A053A9A1E77}" type="pres">
      <dgm:prSet presAssocID="{9235ABE8-5E0D-4F1A-AEDE-EE4AE618A626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B2BEA-0706-4CAC-BA5B-ECC1CEBDD47B}" type="pres">
      <dgm:prSet presAssocID="{9235ABE8-5E0D-4F1A-AEDE-EE4AE618A626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A9C56A-C364-422C-86BC-03CCA8126757}" type="pres">
      <dgm:prSet presAssocID="{DA36901C-53A5-46EE-AECE-C0F8B5436383}" presName="sp" presStyleCnt="0"/>
      <dgm:spPr/>
    </dgm:pt>
    <dgm:pt modelId="{3BA305C6-8411-4E86-B62A-BC92737C4E1E}" type="pres">
      <dgm:prSet presAssocID="{0FEAE4BE-AAED-4C14-B95D-62EABCAF6F9F}" presName="composite" presStyleCnt="0"/>
      <dgm:spPr/>
    </dgm:pt>
    <dgm:pt modelId="{745756E8-5565-4AE0-A68D-5D65FBE898E2}" type="pres">
      <dgm:prSet presAssocID="{0FEAE4BE-AAED-4C14-B95D-62EABCAF6F9F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62BE52-FD50-41B7-BBB1-04A9E0EC3FD6}" type="pres">
      <dgm:prSet presAssocID="{0FEAE4BE-AAED-4C14-B95D-62EABCAF6F9F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7ED42-7E0C-47B0-BD86-1C636FBF583F}" type="pres">
      <dgm:prSet presAssocID="{A19124DB-2E43-4BFD-83EB-169C3E897853}" presName="sp" presStyleCnt="0"/>
      <dgm:spPr/>
    </dgm:pt>
    <dgm:pt modelId="{6807EB2D-2A0F-452A-93A5-1716DF9E7511}" type="pres">
      <dgm:prSet presAssocID="{7F81895B-3DA8-422F-9EED-6F14952D9D96}" presName="composite" presStyleCnt="0"/>
      <dgm:spPr/>
    </dgm:pt>
    <dgm:pt modelId="{73F8D984-8D43-4F6B-B2F7-5BE573BC8B6A}" type="pres">
      <dgm:prSet presAssocID="{7F81895B-3DA8-422F-9EED-6F14952D9D96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A9242-B1EC-4112-865C-AD4976A4358B}" type="pres">
      <dgm:prSet presAssocID="{7F81895B-3DA8-422F-9EED-6F14952D9D96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C5817E-94CC-4357-9FD8-E0EA26A5EA86}" type="presOf" srcId="{2852E12F-98FE-4B31-BB9F-E9F06E59C802}" destId="{FAD4ED9C-0B55-47A0-9EE5-60F2E2BAA39B}" srcOrd="0" destOrd="0" presId="urn:microsoft.com/office/officeart/2005/8/layout/chevron2"/>
    <dgm:cxn modelId="{CF7A15D7-F883-4A37-9374-F1DA012F49EF}" type="presOf" srcId="{A0CD8E0D-A7ED-4B0D-8F7F-5F64B1475760}" destId="{17E7D5C5-E40E-4242-AC86-4B9607856890}" srcOrd="0" destOrd="0" presId="urn:microsoft.com/office/officeart/2005/8/layout/chevron2"/>
    <dgm:cxn modelId="{B7665B50-2FCB-4DB7-8748-CB508C1D6754}" type="presOf" srcId="{0FEAE4BE-AAED-4C14-B95D-62EABCAF6F9F}" destId="{745756E8-5565-4AE0-A68D-5D65FBE898E2}" srcOrd="0" destOrd="0" presId="urn:microsoft.com/office/officeart/2005/8/layout/chevron2"/>
    <dgm:cxn modelId="{1DE8D719-40C2-4E14-80E4-527B395D937E}" srcId="{1EDD2E05-40C8-40D2-8081-ACF3C1B81F8C}" destId="{2852E12F-98FE-4B31-BB9F-E9F06E59C802}" srcOrd="0" destOrd="0" parTransId="{E205603F-9DB1-453D-AE9A-5BC5B1CFA4A3}" sibTransId="{EB777484-8E4E-4D6D-B411-22945E625E10}"/>
    <dgm:cxn modelId="{D1EBB157-A23D-4ED5-B2A2-7DF596D4A31E}" srcId="{7F81895B-3DA8-422F-9EED-6F14952D9D96}" destId="{4CEB1A9D-61C8-488E-8305-96BFF5C093CD}" srcOrd="0" destOrd="0" parTransId="{D91DEC56-C9EE-4B84-9A2B-0EDE9EF8F4A1}" sibTransId="{233C14FE-C2EE-4321-9B4E-A734408D6C2D}"/>
    <dgm:cxn modelId="{57E7D62F-6FEA-4808-848E-AA836A88E0DB}" type="presOf" srcId="{9235ABE8-5E0D-4F1A-AEDE-EE4AE618A626}" destId="{9D3446DA-A417-49DE-BCF5-3A053A9A1E77}" srcOrd="0" destOrd="0" presId="urn:microsoft.com/office/officeart/2005/8/layout/chevron2"/>
    <dgm:cxn modelId="{E413D42E-178A-4F9F-82A4-C669A96C105A}" srcId="{8F29A1CF-ACB9-40D6-82A6-1309FF842E65}" destId="{05301FF7-8675-4828-A34A-7B248B6DF3AE}" srcOrd="2" destOrd="0" parTransId="{C273BE2B-D5A7-4A92-AC53-0D06EE18C86A}" sibTransId="{56305FA9-40D5-480D-8FD7-BF79648B10E8}"/>
    <dgm:cxn modelId="{3DA12BAD-214B-4987-8E4D-2E53CA9193D8}" srcId="{05301FF7-8675-4828-A34A-7B248B6DF3AE}" destId="{58E55CB0-4DC4-4978-9AA4-40EFFC47F62D}" srcOrd="0" destOrd="0" parTransId="{2720EC27-0354-4DB2-8FC4-8A611249ABF5}" sibTransId="{6FE66C77-DB22-4978-BA4F-022CAA5B70B0}"/>
    <dgm:cxn modelId="{F105B0F9-2744-4BAD-B0AF-16A34418E5B1}" srcId="{8F29A1CF-ACB9-40D6-82A6-1309FF842E65}" destId="{4A02D740-3316-4F52-8201-F4B8D4F36B5F}" srcOrd="1" destOrd="0" parTransId="{F30BB269-E103-4F1B-8A9D-29C4957DE71E}" sibTransId="{0ECAF063-AB70-4BD8-99E8-58467D2ACB62}"/>
    <dgm:cxn modelId="{78883E43-C61A-432F-8FC1-B7AFCAA483FA}" type="presOf" srcId="{1EDD2E05-40C8-40D2-8081-ACF3C1B81F8C}" destId="{9C72B6C1-7003-438E-942C-AAC8F3F0D82B}" srcOrd="0" destOrd="0" presId="urn:microsoft.com/office/officeart/2005/8/layout/chevron2"/>
    <dgm:cxn modelId="{41F43BDF-8B51-49F9-A074-39D40E5ECBE7}" srcId="{8F29A1CF-ACB9-40D6-82A6-1309FF842E65}" destId="{9235ABE8-5E0D-4F1A-AEDE-EE4AE618A626}" srcOrd="4" destOrd="0" parTransId="{03B5C9A9-D54F-4E3C-B172-8114114A1ED1}" sibTransId="{DA36901C-53A5-46EE-AECE-C0F8B5436383}"/>
    <dgm:cxn modelId="{7A93E227-E5F8-4820-A737-8196C2B46A05}" type="presOf" srcId="{4CEB1A9D-61C8-488E-8305-96BFF5C093CD}" destId="{EE0A9242-B1EC-4112-865C-AD4976A4358B}" srcOrd="0" destOrd="0" presId="urn:microsoft.com/office/officeart/2005/8/layout/chevron2"/>
    <dgm:cxn modelId="{241CF444-8D68-4F73-869F-9B88C13B84B5}" type="presOf" srcId="{7F81895B-3DA8-422F-9EED-6F14952D9D96}" destId="{73F8D984-8D43-4F6B-B2F7-5BE573BC8B6A}" srcOrd="0" destOrd="0" presId="urn:microsoft.com/office/officeart/2005/8/layout/chevron2"/>
    <dgm:cxn modelId="{3331D6DC-7D73-4202-B730-AC0C22A36637}" srcId="{9235ABE8-5E0D-4F1A-AEDE-EE4AE618A626}" destId="{966082C1-ED94-492A-8F92-C81FCD4F73A6}" srcOrd="0" destOrd="0" parTransId="{A823044F-128A-4AE1-9444-7D6273D1B9A6}" sibTransId="{31531F56-E166-4B39-AE6A-8AC4D5847A9D}"/>
    <dgm:cxn modelId="{5A0E9B67-54F8-4A9C-866B-2ED0723F03BA}" srcId="{8F29A1CF-ACB9-40D6-82A6-1309FF842E65}" destId="{A0CD8E0D-A7ED-4B0D-8F7F-5F64B1475760}" srcOrd="0" destOrd="0" parTransId="{9B8FFE87-2812-4846-98C1-741D456C6CF3}" sibTransId="{287FE3D8-ADCC-412C-B2E7-2BB09638FFAC}"/>
    <dgm:cxn modelId="{18C494CF-5000-43B1-B50A-A499B3A5015A}" srcId="{8F29A1CF-ACB9-40D6-82A6-1309FF842E65}" destId="{7F81895B-3DA8-422F-9EED-6F14952D9D96}" srcOrd="6" destOrd="0" parTransId="{A13282F9-084C-44C4-AD88-DBC353C9EA89}" sibTransId="{0831CC6E-5003-40D1-80F1-D6095D6A8A66}"/>
    <dgm:cxn modelId="{7D7866FB-27A8-4788-B159-CC86C93CEEF5}" srcId="{0FEAE4BE-AAED-4C14-B95D-62EABCAF6F9F}" destId="{BA2B37CC-0FDB-48B7-8456-B2D1CAA4E5F5}" srcOrd="0" destOrd="0" parTransId="{E3DF93E9-937E-432B-8D27-B5ED1F1FA570}" sibTransId="{4DF550BD-53E3-44C7-BD32-713A1048A447}"/>
    <dgm:cxn modelId="{D9F40893-77FA-4540-A6D0-3B97A7FC36C1}" type="presOf" srcId="{58E55CB0-4DC4-4978-9AA4-40EFFC47F62D}" destId="{F29D0408-2D08-4EED-ACFE-DE2BB3A34393}" srcOrd="0" destOrd="0" presId="urn:microsoft.com/office/officeart/2005/8/layout/chevron2"/>
    <dgm:cxn modelId="{A8617061-AEF4-4D90-8DC2-EBC12476ED49}" type="presOf" srcId="{966082C1-ED94-492A-8F92-C81FCD4F73A6}" destId="{FA5B2BEA-0706-4CAC-BA5B-ECC1CEBDD47B}" srcOrd="0" destOrd="0" presId="urn:microsoft.com/office/officeart/2005/8/layout/chevron2"/>
    <dgm:cxn modelId="{96CAD903-C481-45B6-9D2A-BCA258AF28F4}" type="presOf" srcId="{BA2B37CC-0FDB-48B7-8456-B2D1CAA4E5F5}" destId="{F262BE52-FD50-41B7-BBB1-04A9E0EC3FD6}" srcOrd="0" destOrd="0" presId="urn:microsoft.com/office/officeart/2005/8/layout/chevron2"/>
    <dgm:cxn modelId="{5AF85F48-9E89-4397-B63A-FAC29187D0AA}" type="presOf" srcId="{4A02D740-3316-4F52-8201-F4B8D4F36B5F}" destId="{D58190CB-76F0-486E-B5BA-04FC46EFEE52}" srcOrd="0" destOrd="0" presId="urn:microsoft.com/office/officeart/2005/8/layout/chevron2"/>
    <dgm:cxn modelId="{901D9E09-8F83-4237-ABEB-6290B9ABA192}" srcId="{A0CD8E0D-A7ED-4B0D-8F7F-5F64B1475760}" destId="{240DEDAB-7452-4FBC-9710-C4290C098DD3}" srcOrd="0" destOrd="0" parTransId="{2EE2E3B7-52BD-4B70-AA99-0C1BD30D0DF2}" sibTransId="{1BD9BD56-3DCF-4A2E-B5EA-45D3E9CD05D7}"/>
    <dgm:cxn modelId="{24660EFC-9BD4-49DD-A396-CADFCCD6A488}" srcId="{8F29A1CF-ACB9-40D6-82A6-1309FF842E65}" destId="{0FEAE4BE-AAED-4C14-B95D-62EABCAF6F9F}" srcOrd="5" destOrd="0" parTransId="{12D114B9-9A38-4E6F-BA18-71FA88B9D76E}" sibTransId="{A19124DB-2E43-4BFD-83EB-169C3E897853}"/>
    <dgm:cxn modelId="{B7AE7BF2-8F36-446B-94E4-FB44ED13F173}" type="presOf" srcId="{8F29A1CF-ACB9-40D6-82A6-1309FF842E65}" destId="{F248A49D-7E08-47AE-BBA5-4A8C3C7BB9E2}" srcOrd="0" destOrd="0" presId="urn:microsoft.com/office/officeart/2005/8/layout/chevron2"/>
    <dgm:cxn modelId="{780063C5-CEDC-4BFA-AA3F-D85620A2A958}" srcId="{4A02D740-3316-4F52-8201-F4B8D4F36B5F}" destId="{B466E6AE-2A53-421F-B094-3F207BDF321D}" srcOrd="0" destOrd="0" parTransId="{FBAD9C31-2B6E-4C9F-948E-64BA992F418D}" sibTransId="{6B4A441B-8E87-4597-9C1E-3CA228C9D9EE}"/>
    <dgm:cxn modelId="{B28241B9-8DDB-4A54-B392-449DCC6C71E6}" srcId="{8F29A1CF-ACB9-40D6-82A6-1309FF842E65}" destId="{1EDD2E05-40C8-40D2-8081-ACF3C1B81F8C}" srcOrd="3" destOrd="0" parTransId="{25A3AB95-E0F2-4587-8CE0-6ACE578D1333}" sibTransId="{B952A8B0-FED6-4828-9004-46C249CD191B}"/>
    <dgm:cxn modelId="{D2306319-10B5-4F0A-9E84-6383185533E9}" type="presOf" srcId="{B466E6AE-2A53-421F-B094-3F207BDF321D}" destId="{AB485B54-1473-4942-B7F0-A04E8547BFE4}" srcOrd="0" destOrd="0" presId="urn:microsoft.com/office/officeart/2005/8/layout/chevron2"/>
    <dgm:cxn modelId="{DBDC0CF4-4DA2-47B2-BBF2-27F474047D14}" type="presOf" srcId="{240DEDAB-7452-4FBC-9710-C4290C098DD3}" destId="{F9B72BE3-B627-46ED-BFE0-A29BC4CC82F0}" srcOrd="0" destOrd="0" presId="urn:microsoft.com/office/officeart/2005/8/layout/chevron2"/>
    <dgm:cxn modelId="{066CDE4B-682A-402F-AA04-7E4CA87259D6}" type="presOf" srcId="{05301FF7-8675-4828-A34A-7B248B6DF3AE}" destId="{747E484E-F49C-4F75-ABD4-99BEA5324877}" srcOrd="0" destOrd="0" presId="urn:microsoft.com/office/officeart/2005/8/layout/chevron2"/>
    <dgm:cxn modelId="{97D15C01-A143-4273-8173-A2609CF51F83}" type="presParOf" srcId="{F248A49D-7E08-47AE-BBA5-4A8C3C7BB9E2}" destId="{9E747814-49DB-41AB-8C6E-89E9FAE075C6}" srcOrd="0" destOrd="0" presId="urn:microsoft.com/office/officeart/2005/8/layout/chevron2"/>
    <dgm:cxn modelId="{72A23B52-16A7-4BC2-B475-E703976F7391}" type="presParOf" srcId="{9E747814-49DB-41AB-8C6E-89E9FAE075C6}" destId="{17E7D5C5-E40E-4242-AC86-4B9607856890}" srcOrd="0" destOrd="0" presId="urn:microsoft.com/office/officeart/2005/8/layout/chevron2"/>
    <dgm:cxn modelId="{36B5930E-6712-4BD7-9D64-464EF078A0D6}" type="presParOf" srcId="{9E747814-49DB-41AB-8C6E-89E9FAE075C6}" destId="{F9B72BE3-B627-46ED-BFE0-A29BC4CC82F0}" srcOrd="1" destOrd="0" presId="urn:microsoft.com/office/officeart/2005/8/layout/chevron2"/>
    <dgm:cxn modelId="{63D7B489-B9EF-421F-8926-5D6B51C5233F}" type="presParOf" srcId="{F248A49D-7E08-47AE-BBA5-4A8C3C7BB9E2}" destId="{EE1F986D-59CE-456C-916A-C1E4D0B82C8A}" srcOrd="1" destOrd="0" presId="urn:microsoft.com/office/officeart/2005/8/layout/chevron2"/>
    <dgm:cxn modelId="{C21F3181-A6C5-459F-B05F-47C8EF37FD6D}" type="presParOf" srcId="{F248A49D-7E08-47AE-BBA5-4A8C3C7BB9E2}" destId="{E06369A5-9426-4F89-BF48-9F0E7290258B}" srcOrd="2" destOrd="0" presId="urn:microsoft.com/office/officeart/2005/8/layout/chevron2"/>
    <dgm:cxn modelId="{999BB87D-05AB-4283-B002-3BE86CD19FFC}" type="presParOf" srcId="{E06369A5-9426-4F89-BF48-9F0E7290258B}" destId="{D58190CB-76F0-486E-B5BA-04FC46EFEE52}" srcOrd="0" destOrd="0" presId="urn:microsoft.com/office/officeart/2005/8/layout/chevron2"/>
    <dgm:cxn modelId="{E3B083DF-5136-47B6-9A17-9C1190E6F568}" type="presParOf" srcId="{E06369A5-9426-4F89-BF48-9F0E7290258B}" destId="{AB485B54-1473-4942-B7F0-A04E8547BFE4}" srcOrd="1" destOrd="0" presId="urn:microsoft.com/office/officeart/2005/8/layout/chevron2"/>
    <dgm:cxn modelId="{700509FF-94E0-4BB5-9E45-B728C2B74906}" type="presParOf" srcId="{F248A49D-7E08-47AE-BBA5-4A8C3C7BB9E2}" destId="{01E16A58-64AF-41FE-8309-42959840226F}" srcOrd="3" destOrd="0" presId="urn:microsoft.com/office/officeart/2005/8/layout/chevron2"/>
    <dgm:cxn modelId="{9ADF3B21-7479-46B1-BF2F-75B78C5452BC}" type="presParOf" srcId="{F248A49D-7E08-47AE-BBA5-4A8C3C7BB9E2}" destId="{2F9A53C6-EB9E-4808-BB0E-960053F7E71C}" srcOrd="4" destOrd="0" presId="urn:microsoft.com/office/officeart/2005/8/layout/chevron2"/>
    <dgm:cxn modelId="{3148E16D-D5DD-41D3-94A7-8AD0C556D9B2}" type="presParOf" srcId="{2F9A53C6-EB9E-4808-BB0E-960053F7E71C}" destId="{747E484E-F49C-4F75-ABD4-99BEA5324877}" srcOrd="0" destOrd="0" presId="urn:microsoft.com/office/officeart/2005/8/layout/chevron2"/>
    <dgm:cxn modelId="{CD6C2A2B-6196-4B9F-8C8C-7F95231514B8}" type="presParOf" srcId="{2F9A53C6-EB9E-4808-BB0E-960053F7E71C}" destId="{F29D0408-2D08-4EED-ACFE-DE2BB3A34393}" srcOrd="1" destOrd="0" presId="urn:microsoft.com/office/officeart/2005/8/layout/chevron2"/>
    <dgm:cxn modelId="{4E6ACF2B-5721-41EE-810E-72E1B56B949F}" type="presParOf" srcId="{F248A49D-7E08-47AE-BBA5-4A8C3C7BB9E2}" destId="{31B670AE-69DA-476F-B993-4E46A2394169}" srcOrd="5" destOrd="0" presId="urn:microsoft.com/office/officeart/2005/8/layout/chevron2"/>
    <dgm:cxn modelId="{1184593C-7DAB-4214-B439-9F1628554A08}" type="presParOf" srcId="{F248A49D-7E08-47AE-BBA5-4A8C3C7BB9E2}" destId="{0966BDEC-C436-45F6-BB1B-34FE43568497}" srcOrd="6" destOrd="0" presId="urn:microsoft.com/office/officeart/2005/8/layout/chevron2"/>
    <dgm:cxn modelId="{1F8E6065-FBA3-4F07-A0F3-08425AD5B3BC}" type="presParOf" srcId="{0966BDEC-C436-45F6-BB1B-34FE43568497}" destId="{9C72B6C1-7003-438E-942C-AAC8F3F0D82B}" srcOrd="0" destOrd="0" presId="urn:microsoft.com/office/officeart/2005/8/layout/chevron2"/>
    <dgm:cxn modelId="{976BA46F-C2CB-4A69-8498-4D0AA982E437}" type="presParOf" srcId="{0966BDEC-C436-45F6-BB1B-34FE43568497}" destId="{FAD4ED9C-0B55-47A0-9EE5-60F2E2BAA39B}" srcOrd="1" destOrd="0" presId="urn:microsoft.com/office/officeart/2005/8/layout/chevron2"/>
    <dgm:cxn modelId="{EA7D6329-4E3C-49AD-AA8A-0C46AC3CF9FA}" type="presParOf" srcId="{F248A49D-7E08-47AE-BBA5-4A8C3C7BB9E2}" destId="{247BD6A3-A10D-48F1-842D-FC6546E96984}" srcOrd="7" destOrd="0" presId="urn:microsoft.com/office/officeart/2005/8/layout/chevron2"/>
    <dgm:cxn modelId="{9AC5928B-AFDD-4C23-8415-7A821D0EF56B}" type="presParOf" srcId="{F248A49D-7E08-47AE-BBA5-4A8C3C7BB9E2}" destId="{0ED2369F-CE20-475C-AD75-780E5EBB3270}" srcOrd="8" destOrd="0" presId="urn:microsoft.com/office/officeart/2005/8/layout/chevron2"/>
    <dgm:cxn modelId="{CBFFDFC1-D8B8-477E-AF3A-E3F60BC83695}" type="presParOf" srcId="{0ED2369F-CE20-475C-AD75-780E5EBB3270}" destId="{9D3446DA-A417-49DE-BCF5-3A053A9A1E77}" srcOrd="0" destOrd="0" presId="urn:microsoft.com/office/officeart/2005/8/layout/chevron2"/>
    <dgm:cxn modelId="{7C58D21F-B6C1-488F-8DF4-5F9673511624}" type="presParOf" srcId="{0ED2369F-CE20-475C-AD75-780E5EBB3270}" destId="{FA5B2BEA-0706-4CAC-BA5B-ECC1CEBDD47B}" srcOrd="1" destOrd="0" presId="urn:microsoft.com/office/officeart/2005/8/layout/chevron2"/>
    <dgm:cxn modelId="{A8E163B8-F8A7-4061-B284-72630DA653E5}" type="presParOf" srcId="{F248A49D-7E08-47AE-BBA5-4A8C3C7BB9E2}" destId="{B3A9C56A-C364-422C-86BC-03CCA8126757}" srcOrd="9" destOrd="0" presId="urn:microsoft.com/office/officeart/2005/8/layout/chevron2"/>
    <dgm:cxn modelId="{1BBCB1F7-F8CE-47B3-93D8-31F92C222A9C}" type="presParOf" srcId="{F248A49D-7E08-47AE-BBA5-4A8C3C7BB9E2}" destId="{3BA305C6-8411-4E86-B62A-BC92737C4E1E}" srcOrd="10" destOrd="0" presId="urn:microsoft.com/office/officeart/2005/8/layout/chevron2"/>
    <dgm:cxn modelId="{FFEF2DC4-9307-4539-9324-49C653CC5585}" type="presParOf" srcId="{3BA305C6-8411-4E86-B62A-BC92737C4E1E}" destId="{745756E8-5565-4AE0-A68D-5D65FBE898E2}" srcOrd="0" destOrd="0" presId="urn:microsoft.com/office/officeart/2005/8/layout/chevron2"/>
    <dgm:cxn modelId="{1A9496CD-128D-4912-A753-3A150F9BF05E}" type="presParOf" srcId="{3BA305C6-8411-4E86-B62A-BC92737C4E1E}" destId="{F262BE52-FD50-41B7-BBB1-04A9E0EC3FD6}" srcOrd="1" destOrd="0" presId="urn:microsoft.com/office/officeart/2005/8/layout/chevron2"/>
    <dgm:cxn modelId="{9F09F8AD-43C2-4947-99A4-021723405011}" type="presParOf" srcId="{F248A49D-7E08-47AE-BBA5-4A8C3C7BB9E2}" destId="{EF97ED42-7E0C-47B0-BD86-1C636FBF583F}" srcOrd="11" destOrd="0" presId="urn:microsoft.com/office/officeart/2005/8/layout/chevron2"/>
    <dgm:cxn modelId="{F5153BF0-D836-4B37-89AD-92F29A4D6579}" type="presParOf" srcId="{F248A49D-7E08-47AE-BBA5-4A8C3C7BB9E2}" destId="{6807EB2D-2A0F-452A-93A5-1716DF9E7511}" srcOrd="12" destOrd="0" presId="urn:microsoft.com/office/officeart/2005/8/layout/chevron2"/>
    <dgm:cxn modelId="{B59B5668-D254-4EFF-9C79-4C8A22C55ED9}" type="presParOf" srcId="{6807EB2D-2A0F-452A-93A5-1716DF9E7511}" destId="{73F8D984-8D43-4F6B-B2F7-5BE573BC8B6A}" srcOrd="0" destOrd="0" presId="urn:microsoft.com/office/officeart/2005/8/layout/chevron2"/>
    <dgm:cxn modelId="{2814AE61-D048-476D-B7F1-6A37F01ED83A}" type="presParOf" srcId="{6807EB2D-2A0F-452A-93A5-1716DF9E7511}" destId="{EE0A9242-B1EC-4112-865C-AD4976A4358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7D5C5-E40E-4242-AC86-4B9607856890}">
      <dsp:nvSpPr>
        <dsp:cNvPr id="0" name=""/>
        <dsp:cNvSpPr/>
      </dsp:nvSpPr>
      <dsp:spPr>
        <a:xfrm rot="5400000">
          <a:off x="-133165" y="134232"/>
          <a:ext cx="887768" cy="621438"/>
        </a:xfrm>
        <a:prstGeom prst="chevron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</a:t>
          </a:r>
        </a:p>
      </dsp:txBody>
      <dsp:txXfrm rot="-5400000">
        <a:off x="0" y="311786"/>
        <a:ext cx="621438" cy="266330"/>
      </dsp:txXfrm>
    </dsp:sp>
    <dsp:sp modelId="{F9B72BE3-B627-46ED-BFE0-A29BC4CC82F0}">
      <dsp:nvSpPr>
        <dsp:cNvPr id="0" name=""/>
        <dsp:cNvSpPr/>
      </dsp:nvSpPr>
      <dsp:spPr>
        <a:xfrm rot="5400000">
          <a:off x="4643343" y="-4020838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Giới</a:t>
          </a:r>
          <a:r>
            <a:rPr lang="en-US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thiệu</a:t>
          </a:r>
          <a:r>
            <a:rPr lang="en-US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thành viên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-5400000">
        <a:off x="621439" y="29235"/>
        <a:ext cx="8592690" cy="520711"/>
      </dsp:txXfrm>
    </dsp:sp>
    <dsp:sp modelId="{D58190CB-76F0-486E-B5BA-04FC46EFEE52}">
      <dsp:nvSpPr>
        <dsp:cNvPr id="0" name=""/>
        <dsp:cNvSpPr/>
      </dsp:nvSpPr>
      <dsp:spPr>
        <a:xfrm rot="5400000">
          <a:off x="-133165" y="938824"/>
          <a:ext cx="887768" cy="621438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</a:t>
          </a:r>
        </a:p>
      </dsp:txBody>
      <dsp:txXfrm rot="-5400000">
        <a:off x="0" y="1116378"/>
        <a:ext cx="621438" cy="266330"/>
      </dsp:txXfrm>
    </dsp:sp>
    <dsp:sp modelId="{AB485B54-1473-4942-B7F0-A04E8547BFE4}">
      <dsp:nvSpPr>
        <dsp:cNvPr id="0" name=""/>
        <dsp:cNvSpPr/>
      </dsp:nvSpPr>
      <dsp:spPr>
        <a:xfrm rot="5400000">
          <a:off x="4643343" y="-3216246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Giới</a:t>
          </a:r>
          <a:r>
            <a:rPr lang="en-US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thiệu</a:t>
          </a:r>
          <a:r>
            <a:rPr lang="en-US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đề tài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833827"/>
        <a:ext cx="8592690" cy="520711"/>
      </dsp:txXfrm>
    </dsp:sp>
    <dsp:sp modelId="{747E484E-F49C-4F75-ABD4-99BEA5324877}">
      <dsp:nvSpPr>
        <dsp:cNvPr id="0" name=""/>
        <dsp:cNvSpPr/>
      </dsp:nvSpPr>
      <dsp:spPr>
        <a:xfrm rot="5400000">
          <a:off x="-133165" y="1743415"/>
          <a:ext cx="887768" cy="621438"/>
        </a:xfrm>
        <a:prstGeom prst="chevron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3</a:t>
          </a:r>
        </a:p>
      </dsp:txBody>
      <dsp:txXfrm rot="-5400000">
        <a:off x="0" y="1920969"/>
        <a:ext cx="621438" cy="266330"/>
      </dsp:txXfrm>
    </dsp:sp>
    <dsp:sp modelId="{F29D0408-2D08-4EED-ACFE-DE2BB3A34393}">
      <dsp:nvSpPr>
        <dsp:cNvPr id="0" name=""/>
        <dsp:cNvSpPr/>
      </dsp:nvSpPr>
      <dsp:spPr>
        <a:xfrm rot="5400000">
          <a:off x="4643343" y="-2411654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Khảo sát, phân tích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1638419"/>
        <a:ext cx="8592690" cy="520711"/>
      </dsp:txXfrm>
    </dsp:sp>
    <dsp:sp modelId="{9C72B6C1-7003-438E-942C-AAC8F3F0D82B}">
      <dsp:nvSpPr>
        <dsp:cNvPr id="0" name=""/>
        <dsp:cNvSpPr/>
      </dsp:nvSpPr>
      <dsp:spPr>
        <a:xfrm rot="5400000">
          <a:off x="-133165" y="2548007"/>
          <a:ext cx="887768" cy="621438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sp:txBody>
      <dsp:txXfrm rot="-5400000">
        <a:off x="0" y="2725561"/>
        <a:ext cx="621438" cy="266330"/>
      </dsp:txXfrm>
    </dsp:sp>
    <dsp:sp modelId="{FAD4ED9C-0B55-47A0-9EE5-60F2E2BAA39B}">
      <dsp:nvSpPr>
        <dsp:cNvPr id="0" name=""/>
        <dsp:cNvSpPr/>
      </dsp:nvSpPr>
      <dsp:spPr>
        <a:xfrm rot="5400000">
          <a:off x="4643343" y="-1607062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Thiết kế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2443011"/>
        <a:ext cx="8592690" cy="520711"/>
      </dsp:txXfrm>
    </dsp:sp>
    <dsp:sp modelId="{9D3446DA-A417-49DE-BCF5-3A053A9A1E77}">
      <dsp:nvSpPr>
        <dsp:cNvPr id="0" name=""/>
        <dsp:cNvSpPr/>
      </dsp:nvSpPr>
      <dsp:spPr>
        <a:xfrm rot="5400000">
          <a:off x="-133165" y="3352599"/>
          <a:ext cx="887768" cy="621438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b="1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+mn-cs"/>
            </a:rPr>
            <a:t>5</a:t>
          </a:r>
          <a:endParaRPr lang="en-US" sz="1700" b="1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0" y="3530153"/>
        <a:ext cx="621438" cy="266330"/>
      </dsp:txXfrm>
    </dsp:sp>
    <dsp:sp modelId="{FA5B2BEA-0706-4CAC-BA5B-ECC1CEBDD47B}">
      <dsp:nvSpPr>
        <dsp:cNvPr id="0" name=""/>
        <dsp:cNvSpPr/>
      </dsp:nvSpPr>
      <dsp:spPr>
        <a:xfrm rot="5400000">
          <a:off x="4643343" y="-802471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Thực hiện 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3247602"/>
        <a:ext cx="8592690" cy="520711"/>
      </dsp:txXfrm>
    </dsp:sp>
    <dsp:sp modelId="{745756E8-5565-4AE0-A68D-5D65FBE898E2}">
      <dsp:nvSpPr>
        <dsp:cNvPr id="0" name=""/>
        <dsp:cNvSpPr/>
      </dsp:nvSpPr>
      <dsp:spPr>
        <a:xfrm rot="5400000">
          <a:off x="-133165" y="4157190"/>
          <a:ext cx="887768" cy="621438"/>
        </a:xfrm>
        <a:prstGeom prst="chevron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b="1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+mn-cs"/>
            </a:rPr>
            <a:t>6</a:t>
          </a:r>
          <a:endParaRPr lang="en-US" sz="1700" b="1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0" y="4334744"/>
        <a:ext cx="621438" cy="266330"/>
      </dsp:txXfrm>
    </dsp:sp>
    <dsp:sp modelId="{F262BE52-FD50-41B7-BBB1-04A9E0EC3FD6}">
      <dsp:nvSpPr>
        <dsp:cNvPr id="0" name=""/>
        <dsp:cNvSpPr/>
      </dsp:nvSpPr>
      <dsp:spPr>
        <a:xfrm rot="5400000">
          <a:off x="4643343" y="2120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Demo </a:t>
          </a:r>
          <a:r>
            <a:rPr lang="vi-VN" sz="3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dự án 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4052194"/>
        <a:ext cx="8592690" cy="520711"/>
      </dsp:txXfrm>
    </dsp:sp>
    <dsp:sp modelId="{73F8D984-8D43-4F6B-B2F7-5BE573BC8B6A}">
      <dsp:nvSpPr>
        <dsp:cNvPr id="0" name=""/>
        <dsp:cNvSpPr/>
      </dsp:nvSpPr>
      <dsp:spPr>
        <a:xfrm rot="5400000">
          <a:off x="-133165" y="4961782"/>
          <a:ext cx="887768" cy="621438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7</a:t>
          </a:r>
        </a:p>
      </dsp:txBody>
      <dsp:txXfrm rot="-5400000">
        <a:off x="0" y="5139336"/>
        <a:ext cx="621438" cy="266330"/>
      </dsp:txXfrm>
    </dsp:sp>
    <dsp:sp modelId="{EE0A9242-B1EC-4112-865C-AD4976A4358B}">
      <dsp:nvSpPr>
        <dsp:cNvPr id="0" name=""/>
        <dsp:cNvSpPr/>
      </dsp:nvSpPr>
      <dsp:spPr>
        <a:xfrm rot="5400000">
          <a:off x="4643343" y="806712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Khó khăn- Thuận Lợi 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4856786"/>
        <a:ext cx="8592690" cy="520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6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6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Documents/GitHub/KI&#7874;M%20TH&#7916;%20D&#7920;%20&#193;N.xls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96CB173-E15A-4EB9-BE38-64850239B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418852"/>
            <a:ext cx="7573818" cy="1098680"/>
          </a:xfrm>
        </p:spPr>
        <p:txBody>
          <a:bodyPr>
            <a:noAutofit/>
          </a:bodyPr>
          <a:lstStyle/>
          <a:p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 HOA TƯƠI(SG-ROSE)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0C576D-791C-4185-9FEB-7A20C7DFF48B}"/>
              </a:ext>
            </a:extLst>
          </p:cNvPr>
          <p:cNvSpPr txBox="1">
            <a:spLocks/>
          </p:cNvSpPr>
          <p:nvPr/>
        </p:nvSpPr>
        <p:spPr>
          <a:xfrm>
            <a:off x="2980284" y="362971"/>
            <a:ext cx="5933209" cy="934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C44475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fpio;t">
            <a:extLst>
              <a:ext uri="{FF2B5EF4-FFF2-40B4-BE49-F238E27FC236}">
                <a16:creationId xmlns:a16="http://schemas.microsoft.com/office/drawing/2014/main" id="{13A22452-3A95-4EBA-BAA5-AADA7278862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82D94-6EC8-43AD-9114-DFD1B48CB0BF}"/>
              </a:ext>
            </a:extLst>
          </p:cNvPr>
          <p:cNvSpPr txBox="1"/>
          <p:nvPr/>
        </p:nvSpPr>
        <p:spPr>
          <a:xfrm>
            <a:off x="6637754" y="1044243"/>
            <a:ext cx="5545714" cy="566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8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 thị giao diện trang chủ</a:t>
            </a: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sz="28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vi-V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vi-V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hoa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vi-V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vi-V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D82DD2-0322-47E5-AAE1-8A7F46D061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600" b="1" dirty="0">
                <a:solidFill>
                  <a:srgbClr val="C4447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 SÁT-PHÂN TÍCH</a:t>
            </a:r>
            <a:endParaRPr lang="en-US" sz="3600" b="1" dirty="0">
              <a:solidFill>
                <a:srgbClr val="C44475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83156-C32D-4816-86DE-7D4532E9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901"/>
            <a:ext cx="6982691" cy="5065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A5D4F-47A6-420F-99B7-E2ED5E354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9" y="1290874"/>
            <a:ext cx="6982691" cy="507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1F6923-F0C9-4539-9310-88EE3D4CC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" y="1304928"/>
            <a:ext cx="7000460" cy="49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600" b="1" dirty="0">
                <a:solidFill>
                  <a:srgbClr val="C4447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</a:t>
            </a:r>
            <a:endParaRPr lang="en-US" sz="3600" b="1" dirty="0">
              <a:solidFill>
                <a:srgbClr val="C44475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8535691" cy="144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v"/>
            </a:pPr>
            <a:r>
              <a:rPr lang="vi-VN" sz="2800" b="1" dirty="0">
                <a:solidFill>
                  <a:srgbClr val="00B050"/>
                </a:solidFill>
                <a:latin typeface="Cambria"/>
              </a:rPr>
              <a:t>1.	Phác thảo mô hình ứng dụng</a:t>
            </a:r>
          </a:p>
          <a:p>
            <a:pPr marL="1371600" lvl="2" indent="-457200" defTabSz="457200">
              <a:buFont typeface="Wingdings" panose="05000000000000000000" pitchFamily="2" charset="2"/>
              <a:buChar char="§"/>
            </a:pPr>
            <a:r>
              <a:rPr lang="vi-V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Phác thảo mô hình tổng quan:</a:t>
            </a:r>
          </a:p>
          <a:p>
            <a:pPr marL="1371600" lvl="2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C641D-B139-4345-9CD7-A5C8DF71748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19" y="2304801"/>
            <a:ext cx="10182362" cy="2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8535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1.	Phác thảo mô hình ứng dụng</a:t>
            </a:r>
          </a:p>
          <a:p>
            <a:pPr marL="1371600" marR="0" lvl="2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Phác thảo mô hình ứng dụng web theo MVC: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C98B4-1BFF-4127-895F-7FD32344CE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72" y="1563709"/>
            <a:ext cx="5354062" cy="52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853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Thiết kế Activity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6830A-0ACA-4D89-A49E-25C14B291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2" y="1106728"/>
            <a:ext cx="5670363" cy="5751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05243B-CE5E-4A9C-9ADE-46DDEE58F287}"/>
              </a:ext>
            </a:extLst>
          </p:cNvPr>
          <p:cNvSpPr txBox="1"/>
          <p:nvPr/>
        </p:nvSpPr>
        <p:spPr>
          <a:xfrm>
            <a:off x="3564621" y="1197481"/>
            <a:ext cx="27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nhập-đăng ký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2FCD1-64B7-4663-8FF2-78F071B21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787" y="1106727"/>
            <a:ext cx="3944378" cy="5661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B8383-7A57-44C4-8B15-76A4574A5F9A}"/>
              </a:ext>
            </a:extLst>
          </p:cNvPr>
          <p:cNvSpPr txBox="1"/>
          <p:nvPr/>
        </p:nvSpPr>
        <p:spPr>
          <a:xfrm>
            <a:off x="9169128" y="1197481"/>
            <a:ext cx="149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User-profile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3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853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Thiết kế Activity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21FD62-B92C-48A5-81FA-FB8E2B83A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35" y="1132822"/>
            <a:ext cx="4708955" cy="5516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B8383-7A57-44C4-8B15-76A4574A5F9A}"/>
              </a:ext>
            </a:extLst>
          </p:cNvPr>
          <p:cNvSpPr txBox="1"/>
          <p:nvPr/>
        </p:nvSpPr>
        <p:spPr>
          <a:xfrm>
            <a:off x="8428721" y="1132822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sản phẩm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6955E-1695-40D8-B0CB-C32BCA9E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6" y="1132822"/>
            <a:ext cx="3932896" cy="5519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05243B-CE5E-4A9C-9ADE-46DDEE58F287}"/>
              </a:ext>
            </a:extLst>
          </p:cNvPr>
          <p:cNvSpPr txBox="1"/>
          <p:nvPr/>
        </p:nvSpPr>
        <p:spPr>
          <a:xfrm>
            <a:off x="3289910" y="1129571"/>
            <a:ext cx="123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Giỏ hàng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2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58754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THỰC HIỆN DỰ 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7" y="5649"/>
            <a:ext cx="2112609" cy="68349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343311-5E78-4DB6-934C-88B039585670}"/>
              </a:ext>
            </a:extLst>
          </p:cNvPr>
          <p:cNvSpPr txBox="1"/>
          <p:nvPr/>
        </p:nvSpPr>
        <p:spPr>
          <a:xfrm>
            <a:off x="0" y="480100"/>
            <a:ext cx="831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Phác thảo giao diện </a:t>
            </a:r>
            <a:endParaRPr kumimoji="0" lang="vi-V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2B7A7-3228-4BEC-81AC-5122C84A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09" y="957154"/>
            <a:ext cx="5797724" cy="5900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D68CFF-231A-4174-A4E9-B309362C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408" y="957153"/>
            <a:ext cx="5797724" cy="582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DF682-3954-479D-AD71-C000B81DB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406" y="957152"/>
            <a:ext cx="5797724" cy="58104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FEAA4D-4393-48AB-82B2-9A397F551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402" y="943160"/>
            <a:ext cx="5797723" cy="58244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3311EF-1911-48B7-B350-57052DBED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396" y="933808"/>
            <a:ext cx="5797723" cy="58289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857215-7E17-4938-8CB2-631D069A7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4389" y="988986"/>
            <a:ext cx="5797723" cy="58104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234D74-CF86-4844-B14E-EA5983EE08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4369" y="991929"/>
            <a:ext cx="5797723" cy="5796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0BC14A-1605-4C81-8363-01539BE8A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939" y="968978"/>
            <a:ext cx="5716425" cy="57937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0447BA-C85E-4785-ABF3-608E95D69B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4370" y="1007890"/>
            <a:ext cx="5797723" cy="58501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2AE95AA-FC65-4FF1-ABEC-B710E121CE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4330" y="907730"/>
            <a:ext cx="5795034" cy="585743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756B7D-1791-4E87-9A8B-BB1290B666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14331" y="910425"/>
            <a:ext cx="5795034" cy="58571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BA3FE1-3EB5-42F6-A757-38D42E1CB9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14331" y="943158"/>
            <a:ext cx="5795034" cy="59148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20BEDED-E91A-4B0D-8BCF-25E0E24F34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11577" y="943158"/>
            <a:ext cx="5795034" cy="5847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C4F9DE-DA65-4B4E-BB03-50EB83F08E3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1577" y="910424"/>
            <a:ext cx="5795034" cy="591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8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05745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THỰC HIỆN DỰ 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343311-5E78-4DB6-934C-88B039585670}"/>
              </a:ext>
            </a:extLst>
          </p:cNvPr>
          <p:cNvSpPr txBox="1"/>
          <p:nvPr/>
        </p:nvSpPr>
        <p:spPr>
          <a:xfrm>
            <a:off x="0" y="554182"/>
            <a:ext cx="8038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Thiết kế cơ sở dữ liệu: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 </a:t>
            </a:r>
            <a:endParaRPr kumimoji="0" lang="vi-V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FAC64-9131-4D66-9459-6CFB294E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031234"/>
            <a:ext cx="6324600" cy="5718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76EC3-6A48-4A00-8245-F680A8F31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699" y="1043712"/>
            <a:ext cx="6324599" cy="5718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7F501D-AF5B-4546-A29C-892633867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697" y="1043712"/>
            <a:ext cx="6324599" cy="57058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80AED8-FCD0-49B6-AB37-2FCB8DFEA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694" y="1043711"/>
            <a:ext cx="6324599" cy="57308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F296EF-19D7-4AEC-B1E9-02AF33E04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686" y="1043710"/>
            <a:ext cx="6324599" cy="578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58754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THỰC HIỆN DỰ 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7" y="5649"/>
            <a:ext cx="2112609" cy="68349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343311-5E78-4DB6-934C-88B039585670}"/>
              </a:ext>
            </a:extLst>
          </p:cNvPr>
          <p:cNvSpPr txBox="1"/>
          <p:nvPr/>
        </p:nvSpPr>
        <p:spPr>
          <a:xfrm>
            <a:off x="0" y="480100"/>
            <a:ext cx="831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Phác thảo ERD</a:t>
            </a:r>
            <a:endParaRPr kumimoji="0" lang="vi-V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82ED6-39E1-4DE0-91CE-2571B583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83" y="1003321"/>
            <a:ext cx="7749308" cy="58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5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853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Thiết kế giao diện web: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5FB4B5-D8FF-4502-B324-D898D99E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7" y="1138872"/>
            <a:ext cx="12192000" cy="58003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F8642C-925A-406F-8844-CDC65AD0A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39" y="1112292"/>
            <a:ext cx="12184958" cy="5757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7B5B8C-459B-47DF-8B6F-E5BB0D0A4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" y="1132010"/>
            <a:ext cx="12200532" cy="5786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887821-E06B-4C5C-A4F8-CAB0C398F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" y="1118692"/>
            <a:ext cx="12192000" cy="5757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743C8-10B1-41BD-B623-DE97649A46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" y="1138213"/>
            <a:ext cx="12192000" cy="58147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F0A808-DCC0-4BF1-8E72-7D445CF5A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3" y="1125086"/>
            <a:ext cx="12191999" cy="5814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47DC2C-297A-4961-A06F-A94F49AEB5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" y="1155913"/>
            <a:ext cx="12200532" cy="57394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216AF8-37AA-4A3A-A86A-D8BE7BE2C8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78" y="1124370"/>
            <a:ext cx="12183469" cy="58147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8C542EC-F250-4D68-A0A3-D58465B3B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415" y="1129907"/>
            <a:ext cx="12192000" cy="57590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980666B-3B58-47F1-A359-47F8181C58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415" y="1145679"/>
            <a:ext cx="12192000" cy="57340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EF449B1-3C12-4895-A19F-830AB41FFC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25" y="1141659"/>
            <a:ext cx="12192000" cy="57594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6AA1EDC-85E9-45E6-8E36-5E9FF584C5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310" y="1148889"/>
            <a:ext cx="12192000" cy="57902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FE183B8-0BB4-461A-BC32-B1C4484EC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3" y="1163954"/>
            <a:ext cx="12192000" cy="57378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89FE4BE-6E3F-4DCF-BB84-0B41E191BC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7011" y="1117146"/>
            <a:ext cx="12243191" cy="58292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1CA0AD8-B2D9-4F7F-872F-D4BE5D4AA0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0903" y="1147178"/>
            <a:ext cx="12192000" cy="581476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A88FC9E-64EC-4B4E-B18A-F712569E2F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768" y="1138899"/>
            <a:ext cx="12192000" cy="58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2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3127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KIỂM THỬ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79D393-3C6C-4E07-B85E-099690423B81}"/>
              </a:ext>
            </a:extLst>
          </p:cNvPr>
          <p:cNvSpPr txBox="1"/>
          <p:nvPr/>
        </p:nvSpPr>
        <p:spPr>
          <a:xfrm>
            <a:off x="4256777" y="5671123"/>
            <a:ext cx="3678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 THỬ PHẦM MỀM</a:t>
            </a:r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hlinkClick r:id="rId3" action="ppaction://hlinkfile"/>
            <a:extLst>
              <a:ext uri="{FF2B5EF4-FFF2-40B4-BE49-F238E27FC236}">
                <a16:creationId xmlns:a16="http://schemas.microsoft.com/office/drawing/2014/main" id="{B0575152-816A-4343-BACA-0D4004153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45" y="1155803"/>
            <a:ext cx="4294909" cy="44506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0015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3E10C24-51F5-43C0-AC6A-DAE294A1F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7664" y="3814618"/>
            <a:ext cx="8344337" cy="305261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4A49EB-9653-4E4E-860D-DD49142DE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86" y="2091835"/>
            <a:ext cx="3515226" cy="13371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66BEDD-ECE3-4999-9ADB-9B86160D6396}"/>
              </a:ext>
            </a:extLst>
          </p:cNvPr>
          <p:cNvSpPr txBox="1">
            <a:spLocks/>
          </p:cNvSpPr>
          <p:nvPr/>
        </p:nvSpPr>
        <p:spPr>
          <a:xfrm>
            <a:off x="1899469" y="930265"/>
            <a:ext cx="8393059" cy="7759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 HOA TƯƠI(SG-ROSE)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2001E724-0983-45E9-BF36-75780247E5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4"/>
            <a:ext cx="2041702" cy="683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2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3127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TRIỂN KHAI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pic>
        <p:nvPicPr>
          <p:cNvPr id="6" name="Picture 6" descr="Nên cài hệ điều hành Windows nào tốt nhất cho laptop?">
            <a:extLst>
              <a:ext uri="{FF2B5EF4-FFF2-40B4-BE49-F238E27FC236}">
                <a16:creationId xmlns:a16="http://schemas.microsoft.com/office/drawing/2014/main" id="{9BB87A4B-B634-45EA-91FC-A2C0891D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5" y="914400"/>
            <a:ext cx="5903723" cy="295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Các lỗ hổng trên Apache Tomcat đã được vá - Vietsunshine">
            <a:extLst>
              <a:ext uri="{FF2B5EF4-FFF2-40B4-BE49-F238E27FC236}">
                <a16:creationId xmlns:a16="http://schemas.microsoft.com/office/drawing/2014/main" id="{6F3491D4-4BDD-4378-B10E-7585AFBF6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45" y="4064822"/>
            <a:ext cx="5500111" cy="259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JDK 8 herşeye rağmen Mart'ta sunulacak | Bilginç IT Academy">
            <a:extLst>
              <a:ext uri="{FF2B5EF4-FFF2-40B4-BE49-F238E27FC236}">
                <a16:creationId xmlns:a16="http://schemas.microsoft.com/office/drawing/2014/main" id="{5545C88C-7E79-44FB-AA75-559CBC4A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4" y="4050191"/>
            <a:ext cx="5903723" cy="26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4F804D-125F-4EB1-9BC7-3E46F846F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945" y="974197"/>
            <a:ext cx="5500110" cy="29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44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yellow,white,graphics,splice,color block,texture,line,memphis,pop wind,poster,geometric,frame,simple,fr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6998" y="-2666999"/>
            <a:ext cx="6858001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2055" y="2659560"/>
            <a:ext cx="6487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DEMO</a:t>
            </a:r>
            <a:r>
              <a:rPr lang="vi-VN" sz="4400" b="1" dirty="0"/>
              <a:t> SẢN PHẨM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14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43418" cy="5541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KHÓ KHĂN-THUẬN LỢI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1ACEB2-640F-4488-87A0-2469ED9213F1}"/>
              </a:ext>
            </a:extLst>
          </p:cNvPr>
          <p:cNvSpPr txBox="1"/>
          <p:nvPr/>
        </p:nvSpPr>
        <p:spPr>
          <a:xfrm>
            <a:off x="0" y="525369"/>
            <a:ext cx="9999598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§"/>
            </a:pPr>
            <a:r>
              <a:rPr lang="vi-VN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KHÓ KHĂN</a:t>
            </a:r>
          </a:p>
          <a:p>
            <a:pPr marL="457200" indent="-45720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Làm việc nhóm không hiệu quả do không có nhiều thời gian, Covid 19.</a:t>
            </a:r>
          </a:p>
          <a:p>
            <a:pPr marL="457200" indent="-45720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Chưa khảo sát thực tế khách hàng cần gì...</a:t>
            </a:r>
          </a:p>
          <a:p>
            <a:pPr marL="457200" indent="-45720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Áp dụng công nghệ và xu hướng lập trình cũng như tối ưu hóa hệ thống chưa được tốt. </a:t>
            </a:r>
          </a:p>
          <a:p>
            <a:pPr marL="457200" indent="-457200" defTabSz="457200">
              <a:buFont typeface="Wingdings" panose="05000000000000000000" pitchFamily="2" charset="2"/>
              <a:buChar char="Ø"/>
            </a:pPr>
            <a:endParaRPr lang="vi-VN" sz="24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457200" indent="-457200" defTabSz="457200">
              <a:buFont typeface="Wingdings" panose="05000000000000000000" pitchFamily="2" charset="2"/>
              <a:buChar char="§"/>
            </a:pPr>
            <a:r>
              <a:rPr lang="vi-VN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THUẬN LỢI</a:t>
            </a:r>
          </a:p>
          <a:p>
            <a:pPr marL="457200" indent="-45720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Website được xây dựng bằng những kiến thức đã học</a:t>
            </a:r>
          </a:p>
          <a:p>
            <a:pPr marL="457200" indent="-45720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Được sự giúp đỡ,  chỉ đạo từ </a:t>
            </a:r>
            <a:r>
              <a:rPr lang="vi-VN" sz="24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GVHD, cung </a:t>
            </a: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cấp cho chúng em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/>
            </a:r>
            <a:b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r>
              <a:rPr lang="vi-VN" sz="24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có </a:t>
            </a: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những kiến thức cần thiết </a:t>
            </a:r>
            <a:r>
              <a:rPr lang="vi-VN" sz="24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cũng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vi-VN" sz="24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như </a:t>
            </a: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tinh thần độc lập </a:t>
            </a:r>
            <a:r>
              <a:rPr lang="en-US" sz="2400" smtClean="0">
                <a:solidFill>
                  <a:prstClr val="black"/>
                </a:solidFill>
                <a:latin typeface="Times New Roman" panose="02020603050405020304" pitchFamily="18" charset="0"/>
              </a:rPr>
              <a:t/>
            </a:r>
            <a:br>
              <a:rPr lang="en-US" sz="2400" smtClean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r>
              <a:rPr lang="vi-VN" sz="2400" smtClean="0">
                <a:solidFill>
                  <a:prstClr val="black"/>
                </a:solidFill>
                <a:latin typeface="Times New Roman" panose="02020603050405020304" pitchFamily="18" charset="0"/>
              </a:rPr>
              <a:t>và </a:t>
            </a: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sáng tạo trong môn học.</a:t>
            </a:r>
          </a:p>
          <a:p>
            <a:pPr marL="457200" indent="-45720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Được sự hợp tác của các thành viên để hoàn thành sản phẩm. </a:t>
            </a:r>
            <a:r>
              <a:rPr lang="vi-VN" sz="2800" b="1" dirty="0">
                <a:solidFill>
                  <a:srgbClr val="ED7D31">
                    <a:lumMod val="50000"/>
                  </a:srgbClr>
                </a:solidFill>
                <a:latin typeface="Times New Roman" panose="02020603050405020304" pitchFamily="18" charset="0"/>
              </a:rPr>
              <a:t>	 </a:t>
            </a:r>
            <a:endParaRPr lang="en-US" sz="2800" b="1" dirty="0">
              <a:solidFill>
                <a:srgbClr val="ED7D31">
                  <a:lumMod val="50000"/>
                </a:srgbClr>
              </a:solidFill>
              <a:latin typeface="Calibri Light" panose="020F0302020204030204"/>
            </a:endParaRPr>
          </a:p>
        </p:txBody>
      </p:sp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3E5786A1-FC06-4EFC-94FF-E5D13522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7927" y="2355106"/>
            <a:ext cx="4184073" cy="45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87F774-F9E8-4895-BB0F-B4171862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4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C2454C-FC31-4C11-A24C-22D06D3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1031849"/>
            <a:ext cx="5933209" cy="934930"/>
          </a:xfrm>
        </p:spPr>
        <p:txBody>
          <a:bodyPr>
            <a:norm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F3D9902-54BD-4F0C-8B33-7020BF2EBFEE}"/>
              </a:ext>
            </a:extLst>
          </p:cNvPr>
          <p:cNvSpPr txBox="1">
            <a:spLocks/>
          </p:cNvSpPr>
          <p:nvPr/>
        </p:nvSpPr>
        <p:spPr>
          <a:xfrm>
            <a:off x="858983" y="1966779"/>
            <a:ext cx="4631458" cy="298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 Ngọc Diễm</a:t>
            </a:r>
          </a:p>
          <a:p>
            <a:pPr marL="34290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trò:  Scum Master</a:t>
            </a:r>
          </a:p>
          <a:p>
            <a:pPr marL="457200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vi-VN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việc: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Front-end, Back-end</a:t>
            </a:r>
          </a:p>
          <a:p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A016A26-5189-48E2-8698-1668D1F230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60" y="1499314"/>
            <a:ext cx="4631458" cy="4631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D8D9A112-42B1-4B42-A4A2-B5E9668D80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9236"/>
            <a:ext cx="2041702" cy="683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C2454C-FC31-4C11-A24C-22D06D3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1031849"/>
            <a:ext cx="5933209" cy="934930"/>
          </a:xfrm>
        </p:spPr>
        <p:txBody>
          <a:bodyPr>
            <a:norm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F3D9902-54BD-4F0C-8B33-7020BF2EBFEE}"/>
              </a:ext>
            </a:extLst>
          </p:cNvPr>
          <p:cNvSpPr txBox="1">
            <a:spLocks/>
          </p:cNvSpPr>
          <p:nvPr/>
        </p:nvSpPr>
        <p:spPr>
          <a:xfrm>
            <a:off x="858982" y="1966779"/>
            <a:ext cx="5089235" cy="298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Công Truyền </a:t>
            </a:r>
          </a:p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trò:  Thành viên</a:t>
            </a:r>
          </a:p>
          <a:p>
            <a:pPr marL="457200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vi-VN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việc: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vi-V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ront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-end</a:t>
            </a:r>
            <a:endParaRPr lang="vi-VN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</p:txBody>
      </p:sp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D8D9A112-42B1-4B42-A4A2-B5E9668D80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9236"/>
            <a:ext cx="2041702" cy="683491"/>
          </a:xfrm>
          <a:prstGeom prst="rect">
            <a:avLst/>
          </a:prstGeom>
          <a:noFill/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3E457082-BE5D-4C41-B01E-9905FF67A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61" y="1499314"/>
            <a:ext cx="4631457" cy="46362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3863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C2454C-FC31-4C11-A24C-22D06D3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1031849"/>
            <a:ext cx="5933209" cy="934930"/>
          </a:xfrm>
        </p:spPr>
        <p:txBody>
          <a:bodyPr>
            <a:norm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F3D9902-54BD-4F0C-8B33-7020BF2EBFEE}"/>
              </a:ext>
            </a:extLst>
          </p:cNvPr>
          <p:cNvSpPr txBox="1">
            <a:spLocks/>
          </p:cNvSpPr>
          <p:nvPr/>
        </p:nvSpPr>
        <p:spPr>
          <a:xfrm>
            <a:off x="858983" y="1966779"/>
            <a:ext cx="4631458" cy="298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Đức Hòa</a:t>
            </a:r>
          </a:p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trò:  Thành viên</a:t>
            </a:r>
          </a:p>
          <a:p>
            <a:pPr marL="457200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vi-VN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việc: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vi-V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Powerpoint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</p:txBody>
      </p:sp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D8D9A112-42B1-4B42-A4A2-B5E9668D80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9236"/>
            <a:ext cx="2041702" cy="683491"/>
          </a:xfrm>
          <a:prstGeom prst="rect">
            <a:avLst/>
          </a:prstGeom>
          <a:noFill/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EE73E4C9-5F9E-4F3C-BBFD-287B6C02F1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61" y="1499314"/>
            <a:ext cx="4653725" cy="4605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097694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C2454C-FC31-4C11-A24C-22D06D3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1031849"/>
            <a:ext cx="5933209" cy="934930"/>
          </a:xfrm>
        </p:spPr>
        <p:txBody>
          <a:bodyPr>
            <a:norm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F3D9902-54BD-4F0C-8B33-7020BF2EBFEE}"/>
              </a:ext>
            </a:extLst>
          </p:cNvPr>
          <p:cNvSpPr txBox="1">
            <a:spLocks/>
          </p:cNvSpPr>
          <p:nvPr/>
        </p:nvSpPr>
        <p:spPr>
          <a:xfrm>
            <a:off x="858983" y="1966779"/>
            <a:ext cx="4631458" cy="298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 Phi Long</a:t>
            </a:r>
          </a:p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trò:  Thành viên</a:t>
            </a:r>
          </a:p>
          <a:p>
            <a:pPr marL="457200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vi-VN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việc: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vi-V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document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</p:txBody>
      </p:sp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D8D9A112-42B1-4B42-A4A2-B5E9668D80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9236"/>
            <a:ext cx="2041702" cy="683491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97BB28-0057-4871-A2C4-D654B1A05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32" y="1499314"/>
            <a:ext cx="4833001" cy="483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68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C2454C-FC31-4C11-A24C-22D06D3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1031849"/>
            <a:ext cx="5933209" cy="934930"/>
          </a:xfrm>
        </p:spPr>
        <p:txBody>
          <a:bodyPr>
            <a:norm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F3D9902-54BD-4F0C-8B33-7020BF2EBFEE}"/>
              </a:ext>
            </a:extLst>
          </p:cNvPr>
          <p:cNvSpPr txBox="1">
            <a:spLocks/>
          </p:cNvSpPr>
          <p:nvPr/>
        </p:nvSpPr>
        <p:spPr>
          <a:xfrm>
            <a:off x="858983" y="1966779"/>
            <a:ext cx="4631458" cy="298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Đại Hưng</a:t>
            </a:r>
          </a:p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trò:  Thành viên</a:t>
            </a:r>
          </a:p>
          <a:p>
            <a:pPr marL="457200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vi-VN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việc: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vi-V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Fontend</a:t>
            </a: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document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</p:txBody>
      </p:sp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D8D9A112-42B1-4B42-A4A2-B5E9668D80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9236"/>
            <a:ext cx="2041702" cy="683491"/>
          </a:xfrm>
          <a:prstGeom prst="rect">
            <a:avLst/>
          </a:prstGeom>
          <a:noFill/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687C7316-56D1-4D93-BC05-48D0B911DE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92" y="1499314"/>
            <a:ext cx="4653724" cy="46537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635507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F13C57A-2CC0-4FF3-A6E2-BD2C05484F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311751"/>
              </p:ext>
            </p:extLst>
          </p:nvPr>
        </p:nvGraphicFramePr>
        <p:xfrm>
          <a:off x="1474851" y="918562"/>
          <a:ext cx="9242298" cy="5717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ABDA5193-6F01-406F-A486-4B9879EEE859}"/>
              </a:ext>
            </a:extLst>
          </p:cNvPr>
          <p:cNvSpPr txBox="1">
            <a:spLocks/>
          </p:cNvSpPr>
          <p:nvPr/>
        </p:nvSpPr>
        <p:spPr>
          <a:xfrm>
            <a:off x="0" y="9235"/>
            <a:ext cx="2632364" cy="5541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fpio;t">
            <a:extLst>
              <a:ext uri="{FF2B5EF4-FFF2-40B4-BE49-F238E27FC236}">
                <a16:creationId xmlns:a16="http://schemas.microsoft.com/office/drawing/2014/main" id="{EE67D04C-827C-42C9-B9D0-D618AC6E902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229" y="4866"/>
            <a:ext cx="2041702" cy="683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05745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600" b="1" dirty="0">
                <a:solidFill>
                  <a:srgbClr val="C4447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ĐỒ ÁN</a:t>
            </a:r>
            <a:endParaRPr lang="en-US" sz="3600" b="1" dirty="0">
              <a:solidFill>
                <a:srgbClr val="C44475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343311-5E78-4DB6-934C-88B039585670}"/>
              </a:ext>
            </a:extLst>
          </p:cNvPr>
          <p:cNvSpPr txBox="1"/>
          <p:nvPr/>
        </p:nvSpPr>
        <p:spPr>
          <a:xfrm>
            <a:off x="200732" y="797510"/>
            <a:ext cx="8038104" cy="49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v"/>
            </a:pPr>
            <a:r>
              <a:rPr lang="vi-VN" sz="2800" b="1" dirty="0">
                <a:solidFill>
                  <a:srgbClr val="00B050"/>
                </a:solidFill>
                <a:latin typeface="Cambria"/>
                <a:ea typeface="+mj-ea"/>
                <a:cs typeface="+mj-cs"/>
              </a:rPr>
              <a:t>Mục tiêu ứng dụng :</a:t>
            </a:r>
          </a:p>
          <a:p>
            <a:pPr defTabSz="457200">
              <a:lnSpc>
                <a:spcPct val="150000"/>
              </a:lnSpc>
            </a:pPr>
            <a:r>
              <a:rPr lang="vi-VN" sz="2800" b="1" dirty="0">
                <a:solidFill>
                  <a:schemeClr val="tx2"/>
                </a:solidFill>
                <a:latin typeface="Cambria"/>
                <a:ea typeface="+mj-ea"/>
                <a:cs typeface="+mj-cs"/>
              </a:rPr>
              <a:t>    </a:t>
            </a:r>
            <a:r>
              <a:rPr lang="vi-VN" sz="2800" dirty="0">
                <a:solidFill>
                  <a:schemeClr val="tx2"/>
                </a:solidFill>
                <a:latin typeface="Cambria"/>
                <a:ea typeface="+mj-ea"/>
                <a:cs typeface="+mj-cs"/>
              </a:rPr>
              <a:t>- Giúp các cửa hàng kinh doanh hoa có thể thực hiện mọi công việc như: Quản lý thông tin nhân viên, sản phẩm, khách hàng, thống kê, ….</a:t>
            </a:r>
          </a:p>
          <a:p>
            <a:pPr defTabSz="457200">
              <a:lnSpc>
                <a:spcPct val="150000"/>
              </a:lnSpc>
            </a:pPr>
            <a:r>
              <a:rPr lang="vi-VN" sz="2800" dirty="0">
                <a:solidFill>
                  <a:schemeClr val="tx2"/>
                </a:solidFill>
                <a:latin typeface="Cambria"/>
                <a:ea typeface="+mj-ea"/>
                <a:cs typeface="+mj-cs"/>
              </a:rPr>
              <a:t>    - Không ngừng hoàn thiện và phát triển để có thể ứng dụng vào thực tế.</a:t>
            </a:r>
          </a:p>
          <a:p>
            <a:pPr defTabSz="457200">
              <a:lnSpc>
                <a:spcPct val="150000"/>
              </a:lnSpc>
            </a:pPr>
            <a:r>
              <a:rPr lang="vi-VN" sz="2800" dirty="0">
                <a:solidFill>
                  <a:schemeClr val="tx2"/>
                </a:solidFill>
                <a:latin typeface="Cambria"/>
                <a:ea typeface="+mj-ea"/>
                <a:cs typeface="+mj-cs"/>
              </a:rPr>
              <a:t>   - Cập nhật các thông tin và đổi mới liên tục thuận tiện cho việc sử dụng.</a:t>
            </a:r>
          </a:p>
        </p:txBody>
      </p:sp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599AA593-CF5D-492E-9160-D32882E3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48803" y="2183857"/>
            <a:ext cx="4343197" cy="46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917</TotalTime>
  <Words>420</Words>
  <Application>Microsoft Office PowerPoint</Application>
  <PresentationFormat>Widescreen</PresentationFormat>
  <Paragraphs>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Times New Roman</vt:lpstr>
      <vt:lpstr>Verdana</vt:lpstr>
      <vt:lpstr>Wingdings</vt:lpstr>
      <vt:lpstr>Cherry Blossom 16x9</vt:lpstr>
      <vt:lpstr>SHOP HOA TƯƠI(SG-ROSE)</vt:lpstr>
      <vt:lpstr>PowerPoint Presentation</vt:lpstr>
      <vt:lpstr>GIỚI THIỆU THÀNH VIÊN</vt:lpstr>
      <vt:lpstr>GIỚI THIỆU THÀNH VIÊN</vt:lpstr>
      <vt:lpstr>GIỚI THIỆU THÀNH VIÊN</vt:lpstr>
      <vt:lpstr>GIỚI THIỆU THÀNH VIÊN</vt:lpstr>
      <vt:lpstr>GIỚI THIỆU THÀNH VIÊN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 HOA TƯƠI(SG-ROSE)</dc:title>
  <dc:creator>Hòa Nguyễn</dc:creator>
  <cp:lastModifiedBy>Truyen</cp:lastModifiedBy>
  <cp:revision>52</cp:revision>
  <dcterms:created xsi:type="dcterms:W3CDTF">2020-12-09T15:13:24Z</dcterms:created>
  <dcterms:modified xsi:type="dcterms:W3CDTF">2020-12-23T10:32:16Z</dcterms:modified>
</cp:coreProperties>
</file>